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408738" cy="4572000"/>
  <p:notesSz cx="4114800" cy="59515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174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656" y="748242"/>
            <a:ext cx="5447427" cy="1591733"/>
          </a:xfrm>
        </p:spPr>
        <p:txBody>
          <a:bodyPr anchor="b"/>
          <a:lstStyle>
            <a:lvl1pPr algn="ctr"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1092" y="2401359"/>
            <a:ext cx="4806554" cy="1103841"/>
          </a:xfrm>
        </p:spPr>
        <p:txBody>
          <a:bodyPr/>
          <a:lstStyle>
            <a:lvl1pPr marL="0" indent="0" algn="ctr">
              <a:buNone/>
              <a:defRPr sz="1600"/>
            </a:lvl1pPr>
            <a:lvl2pPr marL="304815" indent="0" algn="ctr">
              <a:buNone/>
              <a:defRPr sz="1333"/>
            </a:lvl2pPr>
            <a:lvl3pPr marL="609630" indent="0" algn="ctr">
              <a:buNone/>
              <a:defRPr sz="1200"/>
            </a:lvl3pPr>
            <a:lvl4pPr marL="914446" indent="0" algn="ctr">
              <a:buNone/>
              <a:defRPr sz="1067"/>
            </a:lvl4pPr>
            <a:lvl5pPr marL="1219261" indent="0" algn="ctr">
              <a:buNone/>
              <a:defRPr sz="1067"/>
            </a:lvl5pPr>
            <a:lvl6pPr marL="1524076" indent="0" algn="ctr">
              <a:buNone/>
              <a:defRPr sz="1067"/>
            </a:lvl6pPr>
            <a:lvl7pPr marL="1828891" indent="0" algn="ctr">
              <a:buNone/>
              <a:defRPr sz="1067"/>
            </a:lvl7pPr>
            <a:lvl8pPr marL="2133707" indent="0" algn="ctr">
              <a:buNone/>
              <a:defRPr sz="1067"/>
            </a:lvl8pPr>
            <a:lvl9pPr marL="2438522" indent="0" algn="ctr">
              <a:buNone/>
              <a:defRPr sz="106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033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71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6254" y="243417"/>
            <a:ext cx="1381884" cy="387455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601" y="243417"/>
            <a:ext cx="4065543" cy="387455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45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5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263" y="1139826"/>
            <a:ext cx="5527537" cy="19018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7263" y="3059643"/>
            <a:ext cx="5527537" cy="1000125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1pPr>
            <a:lvl2pPr marL="304815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2pPr>
            <a:lvl3pPr marL="60963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3pPr>
            <a:lvl4pPr marL="914446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4pPr>
            <a:lvl5pPr marL="1219261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5pPr>
            <a:lvl6pPr marL="1524076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6pPr>
            <a:lvl7pPr marL="1828891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7pPr>
            <a:lvl8pPr marL="2133707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8pPr>
            <a:lvl9pPr marL="2438522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114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601" y="1217083"/>
            <a:ext cx="2723714" cy="29008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4423" y="1217083"/>
            <a:ext cx="2723714" cy="29008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566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435" y="243418"/>
            <a:ext cx="5527537" cy="8837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436" y="1120775"/>
            <a:ext cx="2711196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436" y="1670050"/>
            <a:ext cx="2711196" cy="2456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4424" y="1120775"/>
            <a:ext cx="2724548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4424" y="1670050"/>
            <a:ext cx="2724548" cy="2456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59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9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550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435" y="304800"/>
            <a:ext cx="2066985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548" y="658285"/>
            <a:ext cx="3244424" cy="3249083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435" y="1371600"/>
            <a:ext cx="2066985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99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435" y="304800"/>
            <a:ext cx="2066985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4548" y="658285"/>
            <a:ext cx="3244424" cy="3249083"/>
          </a:xfrm>
        </p:spPr>
        <p:txBody>
          <a:bodyPr anchor="t"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435" y="1371600"/>
            <a:ext cx="2066985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75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601" y="243418"/>
            <a:ext cx="5527537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601" y="1217083"/>
            <a:ext cx="5527537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601" y="4237568"/>
            <a:ext cx="1441966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AAB3AA-D257-4D9B-9C9B-64BCC0D6384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895" y="4237568"/>
            <a:ext cx="2162949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6171" y="4237568"/>
            <a:ext cx="1441966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6982AE-A390-47D7-8192-59A4EB90F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09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9630" rtl="0" eaLnBrk="1" latinLnBrk="0" hangingPunct="1">
        <a:lnSpc>
          <a:spcPct val="90000"/>
        </a:lnSpc>
        <a:spcBef>
          <a:spcPct val="0"/>
        </a:spcBef>
        <a:buNone/>
        <a:defRPr kumimoji="1"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kumimoji="1"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F9B2F91-DEC0-ADF3-5296-6BE3B46BCE6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6408738" cy="4571999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F0ABDAA-0A11-3E87-0EAA-56A1A1BA85F9}"/>
              </a:ext>
            </a:extLst>
          </p:cNvPr>
          <p:cNvSpPr txBox="1"/>
          <p:nvPr/>
        </p:nvSpPr>
        <p:spPr>
          <a:xfrm>
            <a:off x="227674" y="276945"/>
            <a:ext cx="5953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ポイントカード付与率変更のお知らせ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1DB0E4E-97D8-9518-7729-6167910364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36" y="1892377"/>
            <a:ext cx="2570388" cy="179927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36ABF49A-2337-663D-B248-5C543B1A71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2414" y="1886809"/>
            <a:ext cx="2570388" cy="1799992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FEBD3D-51DF-C485-F768-9553C43279D4}"/>
              </a:ext>
            </a:extLst>
          </p:cNvPr>
          <p:cNvSpPr txBox="1"/>
          <p:nvPr/>
        </p:nvSpPr>
        <p:spPr>
          <a:xfrm>
            <a:off x="384548" y="2337817"/>
            <a:ext cx="2113164" cy="908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300</a:t>
            </a: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につき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800" dirty="0"/>
          </a:p>
          <a:p>
            <a:pPr algn="ctr"/>
            <a:r>
              <a:rPr lang="en-US" altLang="ja-JP" sz="210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210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CFAC1C9-F080-7DDA-E21D-69CA05C96E10}"/>
              </a:ext>
            </a:extLst>
          </p:cNvPr>
          <p:cNvSpPr txBox="1"/>
          <p:nvPr/>
        </p:nvSpPr>
        <p:spPr>
          <a:xfrm>
            <a:off x="3791003" y="2337817"/>
            <a:ext cx="2349870" cy="939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500</a:t>
            </a: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につき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210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210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63EBEC2-FF67-0018-41CB-21716EB8F786}"/>
              </a:ext>
            </a:extLst>
          </p:cNvPr>
          <p:cNvSpPr txBox="1"/>
          <p:nvPr/>
        </p:nvSpPr>
        <p:spPr>
          <a:xfrm>
            <a:off x="388632" y="959083"/>
            <a:ext cx="56314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日よりポイントカードの付与率を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下記内容に変更致します。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1F7173AB-8228-4160-9729-5F4CE25F63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7737" y="2532850"/>
            <a:ext cx="1173266" cy="586633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108A8DE-1616-7281-148B-BA5341FB44E1}"/>
              </a:ext>
            </a:extLst>
          </p:cNvPr>
          <p:cNvSpPr txBox="1"/>
          <p:nvPr/>
        </p:nvSpPr>
        <p:spPr>
          <a:xfrm>
            <a:off x="4356840" y="3979126"/>
            <a:ext cx="2191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いまこが動物病院</a:t>
            </a:r>
          </a:p>
        </p:txBody>
      </p:sp>
    </p:spTree>
    <p:extLst>
      <p:ext uri="{BB962C8B-B14F-4D97-AF65-F5344CB8AC3E}">
        <p14:creationId xmlns:p14="http://schemas.microsoft.com/office/powerpoint/2010/main" val="2920860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38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.</dc:creator>
  <cp:lastModifiedBy>.</cp:lastModifiedBy>
  <cp:revision>2</cp:revision>
  <cp:lastPrinted>2025-10-01T06:09:09Z</cp:lastPrinted>
  <dcterms:created xsi:type="dcterms:W3CDTF">2025-10-01T04:29:33Z</dcterms:created>
  <dcterms:modified xsi:type="dcterms:W3CDTF">2025-10-01T06:09:57Z</dcterms:modified>
</cp:coreProperties>
</file>